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A8E46E-0B78-4BE3-8F38-13129C5E3BD7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67489F-7E8C-4B36-A9DE-E19905E30D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4724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74ABB12D-B594-49DE-B2CE-200657E18A0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663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D6857-8C9E-49D4-9C20-ABFC6C7A43E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201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17219-1DE2-424A-AF77-3210AEB8A1C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510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9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E254-542C-41CB-BF5E-499219EDAFB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844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93D3-7044-410D-83CF-4A543BF1456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372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79EF0-EC5A-4770-B1E9-B5DAC622AD8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051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2C850-4985-4129-A737-0D325DC3E8C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026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F156-D588-46FF-A783-B7E48521468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54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B411-46FE-45CE-B763-C95D1BDC646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460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2918-5BE3-44BC-A1A6-33A6FF44F70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329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The </a:t>
            </a:r>
            <a:r>
              <a:rPr lang="en-GB" b="1" dirty="0" smtClean="0">
                <a:solidFill>
                  <a:srgbClr val="FFFF00"/>
                </a:solidFill>
              </a:rPr>
              <a:t>L</a:t>
            </a:r>
            <a:r>
              <a:rPr lang="en-GB" sz="2400" b="1" dirty="0" smtClean="0">
                <a:solidFill>
                  <a:srgbClr val="FFFF00"/>
                </a:solidFill>
              </a:rPr>
              <a:t>ORD</a:t>
            </a:r>
            <a:r>
              <a:rPr lang="en-GB" b="1" dirty="0" smtClean="0">
                <a:solidFill>
                  <a:srgbClr val="FFFF00"/>
                </a:solidFill>
              </a:rPr>
              <a:t> is </a:t>
            </a:r>
            <a:r>
              <a:rPr lang="en-GB" b="1" dirty="0">
                <a:solidFill>
                  <a:srgbClr val="FFFF00"/>
                </a:solidFill>
              </a:rPr>
              <a:t>my refuge,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how </a:t>
            </a:r>
            <a:r>
              <a:rPr lang="en-GB" dirty="0"/>
              <a:t>then can you say,</a:t>
            </a:r>
            <a:endParaRPr lang="en-NZ" dirty="0"/>
          </a:p>
          <a:p>
            <a:r>
              <a:rPr lang="en-GB" dirty="0"/>
              <a:t>		“O flee like a bird to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your </a:t>
            </a:r>
            <a:r>
              <a:rPr lang="en-GB" dirty="0"/>
              <a:t>mountain away.</a:t>
            </a:r>
            <a:endParaRPr lang="en-NZ" dirty="0"/>
          </a:p>
          <a:p>
            <a:r>
              <a:rPr lang="en-GB" dirty="0"/>
              <a:t>	The godless – they target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with </a:t>
            </a:r>
            <a:r>
              <a:rPr lang="en-GB" dirty="0"/>
              <a:t>bow and with dart,</a:t>
            </a:r>
            <a:endParaRPr lang="en-NZ" dirty="0"/>
          </a:p>
          <a:p>
            <a:r>
              <a:rPr lang="en-GB" dirty="0"/>
              <a:t>		like snipers they shoot at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the </a:t>
            </a:r>
            <a:r>
              <a:rPr lang="en-GB" dirty="0"/>
              <a:t>upright in heart.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</a:t>
            </a:r>
            <a:r>
              <a:rPr lang="en-NZ" altLang="en-US" sz="1200" dirty="0" smtClean="0"/>
              <a:t>Lord 11]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“</a:t>
            </a:r>
            <a:r>
              <a:rPr lang="en-GB" dirty="0"/>
              <a:t>When such is the case,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they </a:t>
            </a:r>
            <a:r>
              <a:rPr lang="en-GB" dirty="0"/>
              <a:t>foundations destroy;</a:t>
            </a:r>
            <a:endParaRPr lang="en-NZ" dirty="0"/>
          </a:p>
          <a:p>
            <a:r>
              <a:rPr lang="en-GB" dirty="0"/>
              <a:t>		what strategy, then,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can </a:t>
            </a:r>
            <a:r>
              <a:rPr lang="en-GB" dirty="0"/>
              <a:t>the righteous employ?”</a:t>
            </a:r>
            <a:endParaRPr lang="en-NZ" dirty="0"/>
          </a:p>
          <a:p>
            <a:r>
              <a:rPr lang="en-GB" dirty="0"/>
              <a:t>	Be sure that 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in </a:t>
            </a:r>
            <a:r>
              <a:rPr lang="en-GB" dirty="0"/>
              <a:t>his temple on high,</a:t>
            </a:r>
            <a:endParaRPr lang="en-NZ" dirty="0"/>
          </a:p>
          <a:p>
            <a:r>
              <a:rPr lang="en-GB" dirty="0"/>
              <a:t>		in heaven enthroned,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over </a:t>
            </a:r>
            <a:r>
              <a:rPr lang="en-GB" dirty="0"/>
              <a:t>men casts his eye.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 sees </a:t>
            </a:r>
            <a:r>
              <a:rPr lang="en-GB" dirty="0"/>
              <a:t>us all,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and </a:t>
            </a:r>
            <a:r>
              <a:rPr lang="en-GB" dirty="0"/>
              <a:t>his eyes test each one,</a:t>
            </a:r>
            <a:endParaRPr lang="en-NZ" dirty="0"/>
          </a:p>
          <a:p>
            <a:r>
              <a:rPr lang="en-GB" dirty="0"/>
              <a:t>		both righteous and godless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in </a:t>
            </a:r>
            <a:r>
              <a:rPr lang="en-GB" dirty="0"/>
              <a:t>all they have done.</a:t>
            </a:r>
            <a:endParaRPr lang="en-NZ" dirty="0"/>
          </a:p>
          <a:p>
            <a:r>
              <a:rPr lang="en-GB" dirty="0"/>
              <a:t>	His soul hates all those who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wild </a:t>
            </a:r>
            <a:r>
              <a:rPr lang="en-GB" dirty="0"/>
              <a:t>violence pursue;</a:t>
            </a:r>
            <a:endParaRPr lang="en-NZ" dirty="0"/>
          </a:p>
          <a:p>
            <a:r>
              <a:rPr lang="en-GB" dirty="0"/>
              <a:t>		the wicked will doubtlessly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get </a:t>
            </a:r>
            <a:r>
              <a:rPr lang="en-GB" dirty="0"/>
              <a:t>their own due.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591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 will </a:t>
            </a:r>
            <a:r>
              <a:rPr lang="en-GB" dirty="0"/>
              <a:t>send judgment,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he’ll </a:t>
            </a:r>
            <a:r>
              <a:rPr lang="en-GB" dirty="0"/>
              <a:t>pour out hot coals;</a:t>
            </a:r>
            <a:endParaRPr lang="en-NZ" dirty="0"/>
          </a:p>
          <a:p>
            <a:r>
              <a:rPr lang="en-GB" dirty="0"/>
              <a:t>		o’er all the ungodly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his </a:t>
            </a:r>
            <a:r>
              <a:rPr lang="en-GB" dirty="0"/>
              <a:t>scorching wind rolls.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, </a:t>
            </a:r>
            <a:r>
              <a:rPr lang="en-GB" dirty="0"/>
              <a:t>ever righteous,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his </a:t>
            </a:r>
            <a:r>
              <a:rPr lang="en-GB" dirty="0"/>
              <a:t>justice portrays;</a:t>
            </a:r>
            <a:endParaRPr lang="en-NZ" dirty="0"/>
          </a:p>
          <a:p>
            <a:r>
              <a:rPr lang="en-GB" dirty="0"/>
              <a:t>		by grace all the upright </a:t>
            </a:r>
            <a:endParaRPr lang="en-GB" dirty="0" smtClean="0"/>
          </a:p>
          <a:p>
            <a:r>
              <a:rPr lang="en-GB" b="1" dirty="0">
                <a:solidFill>
                  <a:srgbClr val="FFFF00"/>
                </a:solidFill>
              </a:rPr>
              <a:t>			</a:t>
            </a:r>
            <a:r>
              <a:rPr lang="en-GB" dirty="0" smtClean="0"/>
              <a:t>will </a:t>
            </a:r>
            <a:r>
              <a:rPr lang="en-GB" dirty="0"/>
              <a:t>look on his face.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088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American traditional </a:t>
            </a:r>
            <a:r>
              <a:rPr lang="en-GB" sz="1000" dirty="0" smtClean="0"/>
              <a:t>melody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</TotalTime>
  <Words>40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3</cp:revision>
  <cp:lastPrinted>1601-01-01T00:00:00Z</cp:lastPrinted>
  <dcterms:created xsi:type="dcterms:W3CDTF">2014-01-08T09:13:47Z</dcterms:created>
  <dcterms:modified xsi:type="dcterms:W3CDTF">2014-01-11T10:03:14Z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